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610AA2E-F89C-4419-A4CC-7179EBCD50CD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B0F215-4F6C-4E2A-B4C4-64F3D799194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3646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49410EF-C746-4A6F-9BED-11A7AFBA4F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8748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39F8B2-BABE-4780-A3AC-21C063BB08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3600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E37707-AC15-45C9-BCE1-5E8EA13CEF9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6983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312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8BEAE9-A227-4E81-9769-62A2F5B6C6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997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3E7F1F-DF86-485C-B11E-6D251A275E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471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48AE0B-7415-40C3-88BA-2B4ED427CD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0458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DA80FB-8856-4337-A620-FE02F6631F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602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D9AA57-B374-40A1-9188-631CC510C87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4167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CB318B-EEC8-4B67-A42C-F770E7B2DA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9346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88FBFE-A2F2-4D08-B461-342A0085C7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224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Sing praise to the Lord!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Praise him in the height;</a:t>
            </a:r>
            <a:endParaRPr lang="en-NZ" dirty="0"/>
          </a:p>
          <a:p>
            <a:r>
              <a:rPr lang="en-GB" dirty="0"/>
              <a:t>		rejoice in his word,</a:t>
            </a:r>
            <a:endParaRPr lang="en-NZ" dirty="0"/>
          </a:p>
          <a:p>
            <a:r>
              <a:rPr lang="en-GB" dirty="0"/>
              <a:t>		you angels of light.</a:t>
            </a:r>
            <a:endParaRPr lang="en-NZ" dirty="0"/>
          </a:p>
          <a:p>
            <a:r>
              <a:rPr lang="en-GB" dirty="0"/>
              <a:t>	You heavens, adore him</a:t>
            </a:r>
            <a:endParaRPr lang="en-NZ" dirty="0"/>
          </a:p>
          <a:p>
            <a:r>
              <a:rPr lang="en-GB" dirty="0"/>
              <a:t>		by whom you were made,</a:t>
            </a:r>
            <a:endParaRPr lang="en-NZ" dirty="0"/>
          </a:p>
          <a:p>
            <a:r>
              <a:rPr lang="en-GB" dirty="0"/>
              <a:t>		and worship before him,</a:t>
            </a:r>
            <a:endParaRPr lang="en-NZ" dirty="0"/>
          </a:p>
          <a:p>
            <a:r>
              <a:rPr lang="en-GB" dirty="0"/>
              <a:t>		in brightness arrayed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165]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Sing praise to the Lord!</a:t>
            </a:r>
            <a:endParaRPr lang="en-NZ" dirty="0"/>
          </a:p>
          <a:p>
            <a:r>
              <a:rPr lang="en-GB" dirty="0"/>
              <a:t>	Praise him on the earth</a:t>
            </a:r>
            <a:endParaRPr lang="en-NZ" dirty="0"/>
          </a:p>
          <a:p>
            <a:r>
              <a:rPr lang="en-GB" dirty="0"/>
              <a:t>		in tuneful accord,</a:t>
            </a:r>
            <a:endParaRPr lang="en-NZ" dirty="0"/>
          </a:p>
          <a:p>
            <a:r>
              <a:rPr lang="en-GB" dirty="0"/>
              <a:t>		you saints of new birth.</a:t>
            </a:r>
            <a:endParaRPr lang="en-NZ" dirty="0"/>
          </a:p>
          <a:p>
            <a:r>
              <a:rPr lang="en-GB" dirty="0"/>
              <a:t>	Praise him who has brought you</a:t>
            </a:r>
            <a:endParaRPr lang="en-NZ" dirty="0"/>
          </a:p>
          <a:p>
            <a:r>
              <a:rPr lang="en-GB" dirty="0"/>
              <a:t>		his grace from above;</a:t>
            </a:r>
            <a:endParaRPr lang="en-NZ" dirty="0"/>
          </a:p>
          <a:p>
            <a:r>
              <a:rPr lang="en-GB" dirty="0"/>
              <a:t>		praise him who has taught you</a:t>
            </a:r>
            <a:endParaRPr lang="en-NZ" dirty="0"/>
          </a:p>
          <a:p>
            <a:r>
              <a:rPr lang="en-GB" dirty="0"/>
              <a:t>		to sing of his love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Sing praise to the Lord!</a:t>
            </a:r>
            <a:endParaRPr lang="en-NZ" dirty="0"/>
          </a:p>
          <a:p>
            <a:r>
              <a:rPr lang="en-GB" dirty="0"/>
              <a:t>	All things that give sound,</a:t>
            </a:r>
            <a:endParaRPr lang="en-NZ" dirty="0"/>
          </a:p>
          <a:p>
            <a:r>
              <a:rPr lang="en-GB" dirty="0"/>
              <a:t>		each jubilant chord,</a:t>
            </a:r>
            <a:endParaRPr lang="en-NZ" dirty="0"/>
          </a:p>
          <a:p>
            <a:r>
              <a:rPr lang="en-GB" dirty="0"/>
              <a:t>		re-echo around.</a:t>
            </a:r>
            <a:endParaRPr lang="en-NZ" dirty="0"/>
          </a:p>
          <a:p>
            <a:r>
              <a:rPr lang="en-GB" dirty="0"/>
              <a:t>	Loud organs, his glory</a:t>
            </a:r>
            <a:endParaRPr lang="en-NZ" dirty="0"/>
          </a:p>
          <a:p>
            <a:r>
              <a:rPr lang="en-GB" dirty="0"/>
              <a:t>		tell forth in deep tone,</a:t>
            </a:r>
            <a:endParaRPr lang="en-NZ" dirty="0"/>
          </a:p>
          <a:p>
            <a:r>
              <a:rPr lang="en-GB" dirty="0"/>
              <a:t>		and trumpets, the story</a:t>
            </a:r>
            <a:endParaRPr lang="en-NZ" dirty="0"/>
          </a:p>
          <a:p>
            <a:r>
              <a:rPr lang="en-GB" dirty="0"/>
              <a:t>		of what he has done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665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Sing praise to the Lord!</a:t>
            </a:r>
            <a:endParaRPr lang="en-NZ" dirty="0"/>
          </a:p>
          <a:p>
            <a:r>
              <a:rPr lang="en-GB" dirty="0"/>
              <a:t>	Thanksgiving and song</a:t>
            </a:r>
            <a:endParaRPr lang="en-NZ" dirty="0"/>
          </a:p>
          <a:p>
            <a:r>
              <a:rPr lang="en-GB" dirty="0"/>
              <a:t>		to him be outpoured</a:t>
            </a:r>
            <a:endParaRPr lang="en-NZ" dirty="0"/>
          </a:p>
          <a:p>
            <a:r>
              <a:rPr lang="en-GB" dirty="0"/>
              <a:t>		all ages along!</a:t>
            </a:r>
            <a:endParaRPr lang="en-NZ" dirty="0"/>
          </a:p>
          <a:p>
            <a:r>
              <a:rPr lang="en-GB" dirty="0"/>
              <a:t>	For love in creation,</a:t>
            </a:r>
            <a:endParaRPr lang="en-NZ" dirty="0"/>
          </a:p>
          <a:p>
            <a:r>
              <a:rPr lang="en-GB" dirty="0"/>
              <a:t>		for heaven restored,</a:t>
            </a:r>
            <a:endParaRPr lang="en-NZ" dirty="0"/>
          </a:p>
          <a:p>
            <a:r>
              <a:rPr lang="en-GB" dirty="0"/>
              <a:t>		for grace of salvation,</a:t>
            </a:r>
            <a:endParaRPr lang="en-NZ" dirty="0"/>
          </a:p>
          <a:p>
            <a:r>
              <a:rPr lang="en-GB" dirty="0"/>
              <a:t>		sing praise to the Lord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165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Psalms 148 and 150. Henry W. Baker, 1875, alt.</a:t>
            </a:r>
            <a:endParaRPr lang="en-NZ" sz="1000" dirty="0"/>
          </a:p>
          <a:p>
            <a:pPr algn="r"/>
            <a:r>
              <a:rPr lang="en-GB" sz="1000" dirty="0"/>
              <a:t>Tune: C. Hubert H. Parry, 1894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48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2014-02-26T09:49:57Z</dcterms:created>
  <dcterms:modified xsi:type="dcterms:W3CDTF">2014-02-26T09:51:13Z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